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60" r:id="rId4"/>
    <p:sldId id="261" r:id="rId5"/>
    <p:sldId id="264" r:id="rId6"/>
    <p:sldId id="265" r:id="rId7"/>
    <p:sldId id="266" r:id="rId8"/>
    <p:sldId id="268" r:id="rId9"/>
    <p:sldId id="267" r:id="rId10"/>
    <p:sldId id="263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8495" autoAdjust="0"/>
  </p:normalViewPr>
  <p:slideViewPr>
    <p:cSldViewPr>
      <p:cViewPr varScale="1">
        <p:scale>
          <a:sx n="56" d="100"/>
          <a:sy n="56" d="100"/>
        </p:scale>
        <p:origin x="-17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260DE-257D-4B3F-972F-25C77016A45F}" type="datetimeFigureOut">
              <a:rPr lang="es-AR" smtClean="0"/>
              <a:pPr/>
              <a:t>16/03/2015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94A9B-47A3-462F-9D7D-D0E59AE8D8F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683211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94A9B-47A3-462F-9D7D-D0E59AE8D8F6}" type="slidenum">
              <a:rPr lang="es-AR" smtClean="0"/>
              <a:pPr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5108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94A9B-47A3-462F-9D7D-D0E59AE8D8F6}" type="slidenum">
              <a:rPr lang="es-AR" smtClean="0"/>
              <a:pPr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4278026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94A9B-47A3-462F-9D7D-D0E59AE8D8F6}" type="slidenum">
              <a:rPr lang="es-AR" smtClean="0"/>
              <a:pPr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413908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94A9B-47A3-462F-9D7D-D0E59AE8D8F6}" type="slidenum">
              <a:rPr lang="es-AR" smtClean="0"/>
              <a:pPr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747974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94A9B-47A3-462F-9D7D-D0E59AE8D8F6}" type="slidenum">
              <a:rPr lang="es-AR" smtClean="0"/>
              <a:pPr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144815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94A9B-47A3-462F-9D7D-D0E59AE8D8F6}" type="slidenum">
              <a:rPr lang="es-AR" smtClean="0"/>
              <a:pPr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016624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94A9B-47A3-462F-9D7D-D0E59AE8D8F6}" type="slidenum">
              <a:rPr lang="es-AR" smtClean="0"/>
              <a:pPr/>
              <a:t>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926352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94A9B-47A3-462F-9D7D-D0E59AE8D8F6}" type="slidenum">
              <a:rPr lang="es-AR" smtClean="0"/>
              <a:pPr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4090173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94A9B-47A3-462F-9D7D-D0E59AE8D8F6}" type="slidenum">
              <a:rPr lang="es-AR" smtClean="0"/>
              <a:pPr/>
              <a:t>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998107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7CC86-7AF4-47C9-AFB7-E89458FE66F9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23502-FBF2-4CCB-989B-9F925A6B7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X:\Congreso SEGURINFO\Argentina\2015\Diseño\Fondos PPT\Fondos template\PORTADA TEMPLATE_ARGENT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520"/>
            <a:ext cx="9156700" cy="698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      </a:t>
            </a:r>
            <a:endParaRPr lang="es-ES" dirty="0"/>
          </a:p>
        </p:txBody>
      </p:sp>
      <p:sp>
        <p:nvSpPr>
          <p:cNvPr id="9" name="Rectangle 13"/>
          <p:cNvSpPr txBox="1">
            <a:spLocks noChangeArrowheads="1"/>
          </p:cNvSpPr>
          <p:nvPr/>
        </p:nvSpPr>
        <p:spPr>
          <a:xfrm>
            <a:off x="2771800" y="4784631"/>
            <a:ext cx="1800200" cy="826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_tradnl" sz="1600" dirty="0" smtClean="0">
                <a:solidFill>
                  <a:schemeClr val="bg1"/>
                </a:solidFill>
              </a:rPr>
              <a:t>Pablo S. Verdina</a:t>
            </a:r>
            <a:endParaRPr kumimoji="0" lang="es-A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>
                <a:solidFill>
                  <a:schemeClr val="bg1"/>
                </a:solidFill>
              </a:rPr>
              <a:t>Director of Information </a:t>
            </a:r>
            <a:endParaRPr lang="en-US" sz="1100" dirty="0" smtClean="0">
              <a:solidFill>
                <a:schemeClr val="bg1"/>
              </a:solidFill>
            </a:endParaRP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 smtClean="0">
                <a:solidFill>
                  <a:schemeClr val="bg1"/>
                </a:solidFill>
              </a:rPr>
              <a:t>Technology LATAM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lang="en-US" sz="1100" dirty="0">
              <a:solidFill>
                <a:schemeClr val="bg1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lang="en-US" sz="1100" dirty="0" smtClean="0">
              <a:solidFill>
                <a:schemeClr val="bg1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kumimoji="0" lang="es-E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0" name="5 Título"/>
          <p:cNvSpPr txBox="1">
            <a:spLocks/>
          </p:cNvSpPr>
          <p:nvPr/>
        </p:nvSpPr>
        <p:spPr>
          <a:xfrm>
            <a:off x="2843808" y="4030414"/>
            <a:ext cx="1728192" cy="871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Presentada por: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84186" y="5806797"/>
            <a:ext cx="2927974" cy="979789"/>
          </a:xfrm>
          <a:prstGeom prst="rect">
            <a:avLst/>
          </a:prstGeom>
        </p:spPr>
      </p:pic>
      <p:sp>
        <p:nvSpPr>
          <p:cNvPr id="8" name="Rectangle 13"/>
          <p:cNvSpPr txBox="1">
            <a:spLocks noChangeArrowheads="1"/>
          </p:cNvSpPr>
          <p:nvPr/>
        </p:nvSpPr>
        <p:spPr>
          <a:xfrm>
            <a:off x="5371034" y="4486169"/>
            <a:ext cx="2297310" cy="1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ES_tradnl" sz="1100" dirty="0">
              <a:solidFill>
                <a:schemeClr val="bg1"/>
              </a:solidFill>
            </a:endParaRP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         Martin  </a:t>
            </a:r>
            <a:r>
              <a:rPr lang="en-US" sz="1600" dirty="0">
                <a:solidFill>
                  <a:schemeClr val="bg1"/>
                </a:solidFill>
              </a:rPr>
              <a:t>Romero </a:t>
            </a: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 smtClean="0">
                <a:solidFill>
                  <a:schemeClr val="bg1"/>
                </a:solidFill>
              </a:rPr>
              <a:t>              </a:t>
            </a:r>
            <a:r>
              <a:rPr lang="en-US" sz="1100" dirty="0" err="1" smtClean="0">
                <a:solidFill>
                  <a:schemeClr val="bg1"/>
                </a:solidFill>
              </a:rPr>
              <a:t>Gerente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100" dirty="0">
                <a:solidFill>
                  <a:schemeClr val="bg1"/>
                </a:solidFill>
              </a:rPr>
              <a:t>de Sistemas, </a:t>
            </a:r>
            <a:r>
              <a:rPr lang="en-US" sz="1100" dirty="0" smtClean="0">
                <a:solidFill>
                  <a:schemeClr val="bg1"/>
                </a:solidFill>
              </a:rPr>
              <a:t>Ribeiro</a:t>
            </a:r>
            <a:endParaRPr lang="en-US" sz="1100" dirty="0">
              <a:solidFill>
                <a:schemeClr val="bg1"/>
              </a:solidFill>
            </a:endParaRP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>
                <a:solidFill>
                  <a:schemeClr val="bg1"/>
                </a:solidFill>
              </a:rPr>
              <a:t> </a:t>
            </a: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          Federico </a:t>
            </a:r>
            <a:r>
              <a:rPr lang="en-US" sz="1600" dirty="0">
                <a:solidFill>
                  <a:schemeClr val="bg1"/>
                </a:solidFill>
              </a:rPr>
              <a:t>Bianchini </a:t>
            </a: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 smtClean="0">
                <a:solidFill>
                  <a:schemeClr val="bg1"/>
                </a:solidFill>
              </a:rPr>
              <a:t>               Responsable </a:t>
            </a:r>
            <a:r>
              <a:rPr lang="en-US" sz="1100" dirty="0">
                <a:solidFill>
                  <a:schemeClr val="bg1"/>
                </a:solidFill>
              </a:rPr>
              <a:t>de Seguridad</a:t>
            </a: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 smtClean="0">
                <a:solidFill>
                  <a:schemeClr val="bg1"/>
                </a:solidFill>
              </a:rPr>
              <a:t>               Informatica</a:t>
            </a:r>
            <a:r>
              <a:rPr lang="en-US" sz="1100" dirty="0">
                <a:solidFill>
                  <a:schemeClr val="bg1"/>
                </a:solidFill>
              </a:rPr>
              <a:t>,  Ribeiro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s-AR" sz="11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s-AR" sz="11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s-AR" sz="1100" dirty="0">
              <a:solidFill>
                <a:schemeClr val="bg1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100" dirty="0" smtClean="0">
              <a:solidFill>
                <a:schemeClr val="bg1"/>
              </a:solidFill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kumimoji="0" lang="es-E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1" name="5 Título"/>
          <p:cNvSpPr txBox="1">
            <a:spLocks/>
          </p:cNvSpPr>
          <p:nvPr/>
        </p:nvSpPr>
        <p:spPr>
          <a:xfrm>
            <a:off x="5796934" y="4005632"/>
            <a:ext cx="1728192" cy="871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Invitados: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122430" y="3090962"/>
            <a:ext cx="6977103" cy="14810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s-AR" sz="3200" dirty="0">
                <a:solidFill>
                  <a:prstClr val="white"/>
                </a:solidFill>
              </a:rPr>
              <a:t> Esta nuestro sitio corporativo preparado</a:t>
            </a: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s-AR" sz="3200" dirty="0">
                <a:solidFill>
                  <a:prstClr val="white"/>
                </a:solidFill>
              </a:rPr>
              <a:t> para el próximo Black </a:t>
            </a:r>
            <a:r>
              <a:rPr lang="es-AR" sz="3200" dirty="0" smtClean="0">
                <a:solidFill>
                  <a:prstClr val="white"/>
                </a:solidFill>
              </a:rPr>
              <a:t>Friday ??</a:t>
            </a:r>
            <a:endParaRPr lang="es-AR" sz="3200" dirty="0">
              <a:solidFill>
                <a:prstClr val="white"/>
              </a:solidFill>
            </a:endParaRP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s-AR" sz="3200" dirty="0">
                <a:solidFill>
                  <a:prstClr val="white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65" y="0"/>
            <a:ext cx="7786687" cy="1562100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800" dirty="0" smtClean="0"/>
              <a:t>Para mayor información:</a:t>
            </a:r>
            <a:endParaRPr lang="es-ES" sz="2800" dirty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90577" y="1905000"/>
            <a:ext cx="7910513" cy="1440932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_tradnl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_tradnl" sz="1600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Rectangle 13"/>
          <p:cNvSpPr txBox="1">
            <a:spLocks noChangeArrowheads="1"/>
          </p:cNvSpPr>
          <p:nvPr/>
        </p:nvSpPr>
        <p:spPr>
          <a:xfrm>
            <a:off x="1403648" y="4287880"/>
            <a:ext cx="2376264" cy="1128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_tradnl" sz="1600" dirty="0" smtClean="0"/>
              <a:t>Pablo S. Verdina</a:t>
            </a:r>
            <a:endParaRPr kumimoji="0" lang="es-AR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/>
              <a:t>Director of Information </a:t>
            </a:r>
            <a:endParaRPr lang="en-US" sz="1100" dirty="0" smtClean="0"/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 smtClean="0"/>
              <a:t>Technology LATAM</a:t>
            </a:r>
            <a:endParaRPr kumimoji="0" lang="es-ES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5 Título"/>
          <p:cNvSpPr txBox="1">
            <a:spLocks/>
          </p:cNvSpPr>
          <p:nvPr/>
        </p:nvSpPr>
        <p:spPr>
          <a:xfrm>
            <a:off x="1270186" y="3533925"/>
            <a:ext cx="2643187" cy="871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Presentada por: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250308" y="58945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dirty="0">
                <a:latin typeface="Arial" pitchFamily="34" charset="0"/>
                <a:cs typeface="Arial" pitchFamily="34" charset="0"/>
              </a:rPr>
              <a:t>Para descargar esta presentación visite www.segurinfo.org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8151" y="1502415"/>
            <a:ext cx="5115364" cy="1722612"/>
          </a:xfrm>
          <a:prstGeom prst="rect">
            <a:avLst/>
          </a:prstGeom>
        </p:spPr>
      </p:pic>
      <p:sp>
        <p:nvSpPr>
          <p:cNvPr id="12" name="Rectangle 13"/>
          <p:cNvSpPr txBox="1">
            <a:spLocks noChangeArrowheads="1"/>
          </p:cNvSpPr>
          <p:nvPr/>
        </p:nvSpPr>
        <p:spPr>
          <a:xfrm>
            <a:off x="5436096" y="4094936"/>
            <a:ext cx="2297310" cy="1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ES_tradnl" sz="1100" dirty="0"/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dirty="0" smtClean="0"/>
              <a:t>         Martin  </a:t>
            </a:r>
            <a:r>
              <a:rPr lang="en-US" sz="1600" dirty="0"/>
              <a:t>Romero </a:t>
            </a: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 smtClean="0"/>
              <a:t>              </a:t>
            </a:r>
            <a:r>
              <a:rPr lang="en-US" sz="1100" dirty="0" err="1" smtClean="0"/>
              <a:t>Gerente</a:t>
            </a:r>
            <a:r>
              <a:rPr lang="en-US" sz="1100" dirty="0" smtClean="0"/>
              <a:t> </a:t>
            </a:r>
            <a:r>
              <a:rPr lang="en-US" sz="1100" dirty="0"/>
              <a:t>de Sistemas, </a:t>
            </a:r>
            <a:r>
              <a:rPr lang="en-US" sz="1100" dirty="0" smtClean="0"/>
              <a:t>Ribeiro</a:t>
            </a:r>
            <a:endParaRPr lang="en-US" sz="1100" dirty="0"/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/>
              <a:t> </a:t>
            </a: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dirty="0" smtClean="0"/>
              <a:t>          Federico </a:t>
            </a:r>
            <a:r>
              <a:rPr lang="en-US" sz="1600" dirty="0"/>
              <a:t>Bianchini </a:t>
            </a: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 smtClean="0"/>
              <a:t>               Responsable </a:t>
            </a:r>
            <a:r>
              <a:rPr lang="en-US" sz="1100" dirty="0"/>
              <a:t>de Seguridad</a:t>
            </a:r>
          </a:p>
          <a:p>
            <a:pPr lvl="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100" dirty="0" smtClean="0"/>
              <a:t>               Informatica</a:t>
            </a:r>
            <a:r>
              <a:rPr lang="en-US" sz="1100" dirty="0"/>
              <a:t>,  Ribeiro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s-AR" sz="1100" dirty="0"/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s-AR" sz="1100" dirty="0" smtClean="0"/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s-AR" sz="1100" dirty="0"/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100" dirty="0" smtClean="0"/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lvl="0">
              <a:lnSpc>
                <a:spcPct val="80000"/>
              </a:lnSpc>
              <a:spcBef>
                <a:spcPct val="20000"/>
              </a:spcBef>
              <a:defRPr/>
            </a:pPr>
            <a:endParaRPr kumimoji="0" lang="es-ES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3" name="5 Título"/>
          <p:cNvSpPr txBox="1">
            <a:spLocks/>
          </p:cNvSpPr>
          <p:nvPr/>
        </p:nvSpPr>
        <p:spPr>
          <a:xfrm>
            <a:off x="5436096" y="3526651"/>
            <a:ext cx="2643187" cy="871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500" dirty="0" smtClean="0">
                <a:latin typeface="+mj-lt"/>
                <a:ea typeface="+mj-ea"/>
                <a:cs typeface="+mj-cs"/>
              </a:rPr>
              <a:t>Invitados</a:t>
            </a:r>
            <a:r>
              <a:rPr kumimoji="0" lang="es-ES" sz="15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704823" y="357166"/>
            <a:ext cx="7786687" cy="1357312"/>
          </a:xfrm>
        </p:spPr>
        <p:txBody>
          <a:bodyPr/>
          <a:lstStyle/>
          <a:p>
            <a:r>
              <a:rPr lang="es-ES" dirty="0" smtClean="0"/>
              <a:t>Agenda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115616" y="2190728"/>
            <a:ext cx="7437807" cy="4114800"/>
          </a:xfrm>
        </p:spPr>
        <p:txBody>
          <a:bodyPr/>
          <a:lstStyle/>
          <a:p>
            <a:r>
              <a:rPr lang="es-ES" dirty="0" smtClean="0"/>
              <a:t>Sobrecarga y seguridad</a:t>
            </a:r>
          </a:p>
          <a:p>
            <a:r>
              <a:rPr lang="es-ES" dirty="0" smtClean="0"/>
              <a:t>Tráfico legítimo o Ilegítimo</a:t>
            </a:r>
          </a:p>
          <a:p>
            <a:r>
              <a:rPr lang="es-ES" dirty="0" smtClean="0"/>
              <a:t>Análisis colaborativo</a:t>
            </a:r>
          </a:p>
          <a:p>
            <a:r>
              <a:rPr lang="es-ES" dirty="0" smtClean="0"/>
              <a:t>Ejemplos de resultados</a:t>
            </a:r>
          </a:p>
          <a:p>
            <a:r>
              <a:rPr lang="es-ES" dirty="0"/>
              <a:t>Caso de </a:t>
            </a:r>
            <a:r>
              <a:rPr lang="es-ES" dirty="0" smtClean="0"/>
              <a:t>éxito: </a:t>
            </a:r>
            <a:r>
              <a:rPr lang="es-ES" dirty="0"/>
              <a:t>Ribeiro </a:t>
            </a:r>
            <a:endParaRPr lang="es-ES" dirty="0" smtClean="0"/>
          </a:p>
          <a:p>
            <a:r>
              <a:rPr lang="es-ES" dirty="0" smtClean="0"/>
              <a:t>Preguntas y respuestas</a:t>
            </a:r>
          </a:p>
          <a:p>
            <a:endParaRPr lang="es-ES" dirty="0" smtClean="0"/>
          </a:p>
          <a:p>
            <a:endParaRPr lang="es-ES" dirty="0" smtClean="0"/>
          </a:p>
          <a:p>
            <a:pPr marL="0" indent="0"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723928" y="409596"/>
            <a:ext cx="7786687" cy="1357312"/>
          </a:xfrm>
        </p:spPr>
        <p:txBody>
          <a:bodyPr/>
          <a:lstStyle/>
          <a:p>
            <a:r>
              <a:rPr lang="es-ES" dirty="0"/>
              <a:t>Sobrecarga y seguridad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662015" y="2243158"/>
            <a:ext cx="7910513" cy="4114800"/>
          </a:xfrm>
        </p:spPr>
        <p:txBody>
          <a:bodyPr/>
          <a:lstStyle/>
          <a:p>
            <a:r>
              <a:rPr lang="es-ES" dirty="0" smtClean="0"/>
              <a:t>Podemos considerar la sobrecarga de un sistema como un factor de riesgo de la seguridad?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95298" y="428604"/>
            <a:ext cx="7786687" cy="1562100"/>
          </a:xfrm>
        </p:spPr>
        <p:txBody>
          <a:bodyPr/>
          <a:lstStyle/>
          <a:p>
            <a:r>
              <a:rPr lang="es-ES" dirty="0" smtClean="0"/>
              <a:t>Tráfico </a:t>
            </a:r>
            <a:r>
              <a:rPr lang="es-ES" dirty="0"/>
              <a:t>legitimo o Ilegitimo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2333604"/>
            <a:ext cx="7910513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s-AR" dirty="0" smtClean="0"/>
              <a:t>A qué podemos llamar tráfico legítimo e ilegítimo?</a:t>
            </a:r>
          </a:p>
          <a:p>
            <a:pPr marL="0" indent="0" eaLnBrk="1" hangingPunct="1">
              <a:buNone/>
            </a:pPr>
            <a:r>
              <a:rPr lang="es-AR" dirty="0" smtClean="0"/>
              <a:t>Cuáles son las posibles causas del tráfico ilegítimo?</a:t>
            </a:r>
          </a:p>
          <a:p>
            <a:pPr marL="0" indent="0" eaLnBrk="1" hangingPunct="1">
              <a:buNone/>
            </a:pPr>
            <a:r>
              <a:rPr lang="es-AR" dirty="0" smtClean="0"/>
              <a:t>Cómo mitigar el tráfico no deseado?</a:t>
            </a:r>
          </a:p>
          <a:p>
            <a:pPr marL="0" indent="0" eaLnBrk="1" hangingPunct="1">
              <a:buNone/>
            </a:pPr>
            <a:r>
              <a:rPr lang="es-AR" dirty="0" smtClean="0"/>
              <a:t>Cuáles son las principales consecuencias?</a:t>
            </a:r>
          </a:p>
          <a:p>
            <a:pPr marL="0" indent="0" eaLnBrk="1" hangingPunct="1">
              <a:buNone/>
            </a:pPr>
            <a:endParaRPr lang="es-AR" dirty="0" smtClean="0"/>
          </a:p>
          <a:p>
            <a:pPr eaLnBrk="1" hangingPunct="1"/>
            <a:endParaRPr lang="es-AR" dirty="0" smtClean="0"/>
          </a:p>
          <a:p>
            <a:pPr eaLnBrk="1" hangingPunct="1"/>
            <a:endParaRPr lang="es-AR" dirty="0" smtClean="0"/>
          </a:p>
          <a:p>
            <a:pPr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Mejores prácticas</a:t>
            </a:r>
            <a:r>
              <a:rPr lang="es-ES" dirty="0"/>
              <a:t/>
            </a:r>
            <a:br>
              <a:rPr lang="es-ES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 qué llamamos un análisis colaborativo?</a:t>
            </a:r>
          </a:p>
          <a:p>
            <a:r>
              <a:rPr lang="es-AR" dirty="0" smtClean="0"/>
              <a:t>Cuál es la ventaja de este tipo de análisis?</a:t>
            </a:r>
          </a:p>
          <a:p>
            <a:r>
              <a:rPr lang="es-AR" dirty="0" smtClean="0"/>
              <a:t>Qué modalidades se emplean?</a:t>
            </a:r>
          </a:p>
          <a:p>
            <a:pPr marL="0" indent="0">
              <a:buNone/>
            </a:pPr>
            <a:endParaRPr lang="es-AR" dirty="0" smtClean="0"/>
          </a:p>
          <a:p>
            <a:endParaRPr lang="es-AR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863181"/>
            <a:ext cx="6840760" cy="203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3766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Ejemplos de resultados</a:t>
            </a:r>
            <a:br>
              <a:rPr lang="es-ES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es-AR" dirty="0" smtClean="0"/>
              <a:t>Primer Test                                           Segundo Test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96929" y="1854393"/>
            <a:ext cx="3873096" cy="1934049"/>
          </a:xfrm>
          <a:prstGeom prst="rect">
            <a:avLst/>
          </a:prstGeom>
        </p:spPr>
      </p:pic>
      <p:sp>
        <p:nvSpPr>
          <p:cNvPr id="10" name="AutoShape 3"/>
          <p:cNvSpPr>
            <a:spLocks noChangeAspect="1" noChangeArrowheads="1" noTextEdit="1"/>
          </p:cNvSpPr>
          <p:nvPr/>
        </p:nvSpPr>
        <p:spPr bwMode="auto">
          <a:xfrm>
            <a:off x="457200" y="1744663"/>
            <a:ext cx="3897313" cy="202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199" y="1994676"/>
            <a:ext cx="3194879" cy="1800429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834" y="4210854"/>
            <a:ext cx="3061607" cy="249234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1" y="4041786"/>
            <a:ext cx="3168352" cy="266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9239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Ejemplos de resultados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s-AR" dirty="0" smtClean="0"/>
              <a:t>Tercer Test                                                Cuarto Test</a:t>
            </a:r>
            <a:endParaRPr lang="es-A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3" y="2111236"/>
            <a:ext cx="4088441" cy="189382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11674" y="4137470"/>
            <a:ext cx="2901587" cy="2512022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138760"/>
            <a:ext cx="3811913" cy="186630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4137470"/>
            <a:ext cx="2787005" cy="250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052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Ejemplos de resultados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s-AR" dirty="0" smtClean="0"/>
              <a:t>Resultado posterior a las modificaciones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2327735"/>
            <a:ext cx="7416824" cy="38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090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 de éxito: Ribeiro</a:t>
            </a:r>
            <a:r>
              <a:rPr lang="es-ES" dirty="0"/>
              <a:t/>
            </a:r>
            <a:br>
              <a:rPr lang="es-ES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Evaluación de necesidad y resultado esperado</a:t>
            </a:r>
          </a:p>
          <a:p>
            <a:r>
              <a:rPr lang="es-AR" dirty="0" smtClean="0"/>
              <a:t>Ajuste de performance</a:t>
            </a:r>
          </a:p>
          <a:p>
            <a:r>
              <a:rPr lang="es-AR" dirty="0" smtClean="0"/>
              <a:t>Resultado</a:t>
            </a:r>
          </a:p>
          <a:p>
            <a:pPr marL="0" indent="0">
              <a:buNone/>
            </a:pPr>
            <a:endParaRPr lang="es-AR" dirty="0" smtClean="0"/>
          </a:p>
          <a:p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3881276"/>
            <a:ext cx="3097138" cy="188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032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240</Words>
  <Application>Microsoft Office PowerPoint</Application>
  <PresentationFormat>Presentación en pantalla (4:3)</PresentationFormat>
  <Paragraphs>83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      </vt:lpstr>
      <vt:lpstr>Agenda</vt:lpstr>
      <vt:lpstr>Sobrecarga y seguridad</vt:lpstr>
      <vt:lpstr>Tráfico legitimo o Ilegitimo</vt:lpstr>
      <vt:lpstr>Mejores prácticas </vt:lpstr>
      <vt:lpstr>Ejemplos de resultados </vt:lpstr>
      <vt:lpstr>Ejemplos de resultados</vt:lpstr>
      <vt:lpstr>Ejemplos de resultados</vt:lpstr>
      <vt:lpstr>Caso de éxito: Ribeiro </vt:lpstr>
      <vt:lpstr>Para mayor información: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MAXI</cp:lastModifiedBy>
  <cp:revision>51</cp:revision>
  <dcterms:created xsi:type="dcterms:W3CDTF">2014-11-25T18:59:30Z</dcterms:created>
  <dcterms:modified xsi:type="dcterms:W3CDTF">2015-03-16T15:42:28Z</dcterms:modified>
</cp:coreProperties>
</file>